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625"/>
    <a:srgbClr val="E6AE1D"/>
    <a:srgbClr val="F1FA8C"/>
    <a:srgbClr val="50FA7B"/>
    <a:srgbClr val="BD93F9"/>
    <a:srgbClr val="FF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58" autoAdjust="0"/>
  </p:normalViewPr>
  <p:slideViewPr>
    <p:cSldViewPr snapToGrid="0">
      <p:cViewPr>
        <p:scale>
          <a:sx n="75" d="100"/>
          <a:sy n="75" d="100"/>
        </p:scale>
        <p:origin x="2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6533D-DF92-4676-A29D-707CCA6DDDC8}" type="datetimeFigureOut">
              <a:rPr lang="pt-PT" smtClean="0"/>
              <a:t>26/05/2021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60049-9F30-426C-ABDF-4DCB1DD9DDA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39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estudantes</a:t>
            </a:r>
            <a:r>
              <a:rPr lang="en-GB" dirty="0"/>
              <a:t> de </a:t>
            </a:r>
            <a:r>
              <a:rPr lang="en-GB" dirty="0" err="1"/>
              <a:t>engenharia</a:t>
            </a:r>
            <a:r>
              <a:rPr lang="en-GB" dirty="0"/>
              <a:t> </a:t>
            </a:r>
            <a:r>
              <a:rPr lang="en-GB" dirty="0" err="1"/>
              <a:t>informática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0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Podem</a:t>
            </a:r>
            <a:r>
              <a:rPr lang="en-GB" dirty="0"/>
              <a:t> ser </a:t>
            </a:r>
            <a:r>
              <a:rPr lang="en-GB" dirty="0" err="1"/>
              <a:t>propriedades</a:t>
            </a:r>
            <a:r>
              <a:rPr lang="en-GB" dirty="0"/>
              <a:t> da </a:t>
            </a:r>
            <a:r>
              <a:rPr lang="en-GB" dirty="0" err="1"/>
              <a:t>família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suas</a:t>
            </a:r>
            <a:endParaRPr lang="en-GB" dirty="0"/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Localização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Tamanho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Limites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Topografia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 que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plantado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Provoca</a:t>
            </a:r>
            <a:r>
              <a:rPr lang="en-GB" dirty="0"/>
              <a:t> lacunas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gerência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774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</a:t>
            </a:r>
            <a:r>
              <a:rPr lang="en-GB" dirty="0" err="1"/>
              <a:t>Cooperativas</a:t>
            </a:r>
            <a:r>
              <a:rPr lang="en-GB" dirty="0"/>
              <a:t> </a:t>
            </a:r>
            <a:r>
              <a:rPr lang="en-GB" dirty="0" err="1"/>
              <a:t>agrícolas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Familiares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008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Lifetime –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dirty="0" err="1"/>
              <a:t>ilimitado</a:t>
            </a:r>
            <a:r>
              <a:rPr lang="en-GB" dirty="0"/>
              <a:t> de </a:t>
            </a:r>
            <a:r>
              <a:rPr lang="en-GB" dirty="0" err="1"/>
              <a:t>terrenos</a:t>
            </a:r>
            <a:endParaRPr lang="en-GB" dirty="0"/>
          </a:p>
          <a:p>
            <a:r>
              <a:rPr lang="en-GB" dirty="0" err="1"/>
              <a:t>Anúncios</a:t>
            </a:r>
            <a:r>
              <a:rPr lang="en-GB" dirty="0"/>
              <a:t> – </a:t>
            </a:r>
            <a:r>
              <a:rPr lang="en-GB" dirty="0" err="1"/>
              <a:t>número</a:t>
            </a:r>
            <a:r>
              <a:rPr lang="en-GB" dirty="0"/>
              <a:t> </a:t>
            </a:r>
            <a:r>
              <a:rPr lang="en-GB" dirty="0" err="1"/>
              <a:t>ilimitado</a:t>
            </a:r>
            <a:r>
              <a:rPr lang="en-GB" dirty="0"/>
              <a:t> de </a:t>
            </a:r>
            <a:r>
              <a:rPr lang="en-GB" dirty="0" err="1"/>
              <a:t>anúncios</a:t>
            </a:r>
            <a:endParaRPr lang="en-GB" dirty="0"/>
          </a:p>
          <a:p>
            <a:r>
              <a:rPr lang="en-GB" dirty="0" err="1"/>
              <a:t>Cultivos</a:t>
            </a:r>
            <a:r>
              <a:rPr lang="en-GB" dirty="0"/>
              <a:t> – </a:t>
            </a:r>
            <a:r>
              <a:rPr lang="en-GB" dirty="0" err="1"/>
              <a:t>informação</a:t>
            </a:r>
            <a:r>
              <a:rPr lang="en-GB" dirty="0"/>
              <a:t> / </a:t>
            </a:r>
            <a:r>
              <a:rPr lang="en-GB" dirty="0" err="1"/>
              <a:t>acompanhamento</a:t>
            </a:r>
            <a:r>
              <a:rPr lang="en-GB" dirty="0"/>
              <a:t> do que o </a:t>
            </a:r>
            <a:r>
              <a:rPr lang="en-GB" dirty="0" err="1"/>
              <a:t>terreno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plantado</a:t>
            </a:r>
            <a:endParaRPr lang="en-GB" dirty="0"/>
          </a:p>
          <a:p>
            <a:endParaRPr lang="en-GB" dirty="0"/>
          </a:p>
          <a:p>
            <a:r>
              <a:rPr lang="en-GB" dirty="0"/>
              <a:t>Premium –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anteriores</a:t>
            </a:r>
            <a:endParaRPr lang="en-GB" dirty="0"/>
          </a:p>
          <a:p>
            <a:endParaRPr lang="en-GB" dirty="0"/>
          </a:p>
          <a:p>
            <a:r>
              <a:rPr lang="en-GB" dirty="0"/>
              <a:t>ELEVADO NÚMERO DE VENDAS PORQUE É BARATO E TEM QUALIDADE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988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PRIMEIRO PASSO: </a:t>
            </a:r>
            <a:r>
              <a:rPr lang="en-GB" dirty="0" err="1"/>
              <a:t>criação</a:t>
            </a:r>
            <a:r>
              <a:rPr lang="en-GB" dirty="0"/>
              <a:t> </a:t>
            </a:r>
            <a:r>
              <a:rPr lang="en-GB" dirty="0" err="1"/>
              <a:t>dum</a:t>
            </a:r>
            <a:r>
              <a:rPr lang="en-GB" dirty="0"/>
              <a:t> </a:t>
            </a:r>
            <a:r>
              <a:rPr lang="en-GB" dirty="0" err="1"/>
              <a:t>protótipo</a:t>
            </a:r>
            <a:r>
              <a:rPr lang="en-GB" dirty="0"/>
              <a:t> para </a:t>
            </a:r>
            <a:r>
              <a:rPr lang="en-GB" dirty="0" err="1"/>
              <a:t>iniciar</a:t>
            </a:r>
            <a:r>
              <a:rPr lang="en-GB" dirty="0"/>
              <a:t> </a:t>
            </a:r>
            <a:r>
              <a:rPr lang="en-GB"/>
              <a:t>beta testing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Sumário</a:t>
            </a:r>
            <a:r>
              <a:rPr lang="en-GB" dirty="0"/>
              <a:t> da </a:t>
            </a:r>
            <a:r>
              <a:rPr lang="en-GB" dirty="0" err="1"/>
              <a:t>ideia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Explicar</a:t>
            </a:r>
            <a:r>
              <a:rPr lang="en-GB" dirty="0"/>
              <a:t> a </a:t>
            </a:r>
            <a:r>
              <a:rPr lang="en-GB" dirty="0" err="1"/>
              <a:t>intenção</a:t>
            </a:r>
            <a:r>
              <a:rPr lang="en-GB" dirty="0"/>
              <a:t> do pitch</a:t>
            </a:r>
          </a:p>
          <a:p>
            <a:endParaRPr lang="en-GB" dirty="0"/>
          </a:p>
          <a:p>
            <a:r>
              <a:rPr lang="en-GB" dirty="0"/>
              <a:t>200k€ </a:t>
            </a:r>
            <a:r>
              <a:rPr lang="en-GB" dirty="0" err="1"/>
              <a:t>repartidos</a:t>
            </a:r>
            <a:r>
              <a:rPr lang="en-GB" dirty="0"/>
              <a:t> entre </a:t>
            </a:r>
            <a:r>
              <a:rPr lang="en-GB" dirty="0" err="1"/>
              <a:t>segundo</a:t>
            </a:r>
            <a:r>
              <a:rPr lang="en-GB" dirty="0"/>
              <a:t> e </a:t>
            </a:r>
            <a:r>
              <a:rPr lang="en-GB" dirty="0" err="1"/>
              <a:t>terceiro</a:t>
            </a:r>
            <a:r>
              <a:rPr lang="en-GB" dirty="0"/>
              <a:t> </a:t>
            </a:r>
            <a:r>
              <a:rPr lang="en-GB" dirty="0" err="1"/>
              <a:t>ano</a:t>
            </a:r>
            <a:endParaRPr lang="en-GB" dirty="0"/>
          </a:p>
          <a:p>
            <a:r>
              <a:rPr lang="en-GB" dirty="0"/>
              <a:t>Pago </a:t>
            </a:r>
            <a:r>
              <a:rPr lang="en-GB" dirty="0" err="1"/>
              <a:t>em</a:t>
            </a:r>
            <a:r>
              <a:rPr lang="en-GB" dirty="0"/>
              <a:t> 2025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60049-9F30-426C-ABDF-4DCB1DD9DDA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3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18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7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1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5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4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1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694D65-36C6-49DB-9E14-D2B9A925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2675331"/>
            <a:ext cx="5351184" cy="1224997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 err="1">
                <a:solidFill>
                  <a:srgbClr val="E6AE1D"/>
                </a:solidFill>
                <a:latin typeface="Abril Text" panose="02000503070000020004" pitchFamily="2" charset="0"/>
              </a:rPr>
              <a:t>AquiTerrenos</a:t>
            </a:r>
            <a:endParaRPr lang="pt-PT" b="1" dirty="0">
              <a:solidFill>
                <a:srgbClr val="E6AE1D"/>
              </a:solidFill>
              <a:latin typeface="Abril Text" panose="02000503070000020004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94DF902-DBD1-44DE-9C18-C39DE98C1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36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8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15507" y="3369564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38513B85-9B04-4956-B283-02B2FE24B6F4}"/>
              </a:ext>
            </a:extLst>
          </p:cNvPr>
          <p:cNvSpPr txBox="1">
            <a:spLocks/>
          </p:cNvSpPr>
          <p:nvPr/>
        </p:nvSpPr>
        <p:spPr>
          <a:xfrm>
            <a:off x="706717" y="4050720"/>
            <a:ext cx="5949058" cy="262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Poder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sobre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o que é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seu</a:t>
            </a:r>
            <a:endParaRPr lang="pt-PT" sz="5400" dirty="0">
              <a:solidFill>
                <a:srgbClr val="719625"/>
              </a:solidFill>
              <a:latin typeface="Abril Text" panose="02000503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62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AD0A-5DF6-4508-9CDD-FA6B6075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Gastos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E8B-2F9A-4B1D-B711-16B96AFD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Desenvolvimento</a:t>
            </a:r>
            <a:r>
              <a:rPr lang="en-GB" dirty="0"/>
              <a:t> (</a:t>
            </a:r>
            <a:r>
              <a:rPr lang="en-GB" dirty="0" err="1"/>
              <a:t>baixo</a:t>
            </a:r>
            <a:r>
              <a:rPr lang="en-GB" dirty="0"/>
              <a:t>)</a:t>
            </a:r>
          </a:p>
          <a:p>
            <a:r>
              <a:rPr lang="pt-PT" dirty="0"/>
              <a:t> Marketing</a:t>
            </a:r>
          </a:p>
          <a:p>
            <a:r>
              <a:rPr lang="pt-PT" dirty="0"/>
              <a:t> Equipamentos</a:t>
            </a:r>
          </a:p>
          <a:p>
            <a:r>
              <a:rPr lang="pt-PT" dirty="0"/>
              <a:t> Equipa</a:t>
            </a:r>
          </a:p>
          <a:p>
            <a:r>
              <a:rPr lang="pt-PT" dirty="0"/>
              <a:t> Aluguer e manutenção de servidores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564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D65-36C6-49DB-9E14-D2B9A925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2675331"/>
            <a:ext cx="5351184" cy="1224997"/>
          </a:xfrm>
        </p:spPr>
        <p:txBody>
          <a:bodyPr anchor="b">
            <a:normAutofit/>
          </a:bodyPr>
          <a:lstStyle/>
          <a:p>
            <a:pPr algn="l"/>
            <a:r>
              <a:rPr lang="en-GB" b="1" dirty="0" err="1">
                <a:solidFill>
                  <a:srgbClr val="E6AE1D"/>
                </a:solidFill>
                <a:latin typeface="Abril Text" panose="02000503070000020004" pitchFamily="2" charset="0"/>
              </a:rPr>
              <a:t>AquiTerrenos</a:t>
            </a:r>
            <a:endParaRPr lang="pt-PT" b="1" dirty="0">
              <a:solidFill>
                <a:srgbClr val="E6AE1D"/>
              </a:solidFill>
              <a:latin typeface="Abril Text" panose="02000503070000020004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94DF902-DBD1-44DE-9C18-C39DE98C1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38513B85-9B04-4956-B283-02B2FE24B6F4}"/>
              </a:ext>
            </a:extLst>
          </p:cNvPr>
          <p:cNvSpPr txBox="1">
            <a:spLocks/>
          </p:cNvSpPr>
          <p:nvPr/>
        </p:nvSpPr>
        <p:spPr>
          <a:xfrm>
            <a:off x="706717" y="4050720"/>
            <a:ext cx="5949058" cy="262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Poder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sobre</a:t>
            </a:r>
            <a:r>
              <a:rPr lang="en-GB" sz="4000" dirty="0">
                <a:solidFill>
                  <a:srgbClr val="719625"/>
                </a:solidFill>
                <a:latin typeface="Abril Text" panose="02000503070000020004" pitchFamily="2" charset="0"/>
              </a:rPr>
              <a:t> o que é </a:t>
            </a:r>
            <a:r>
              <a:rPr lang="en-GB" sz="4000" dirty="0" err="1">
                <a:solidFill>
                  <a:srgbClr val="719625"/>
                </a:solidFill>
                <a:latin typeface="Abril Text" panose="02000503070000020004" pitchFamily="2" charset="0"/>
              </a:rPr>
              <a:t>seu</a:t>
            </a:r>
            <a:endParaRPr lang="pt-PT" sz="5400" dirty="0">
              <a:solidFill>
                <a:srgbClr val="719625"/>
              </a:solidFill>
              <a:latin typeface="Abril Text" panose="02000503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41C2-2B7E-4775-9AC5-4614965D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Equipa</a:t>
            </a:r>
            <a:endParaRPr lang="pt-PT" dirty="0">
              <a:latin typeface="Abril Text" panose="02000503070000020004" pitchFamily="2" charset="0"/>
            </a:endParaRPr>
          </a:p>
        </p:txBody>
      </p:sp>
      <p:pic>
        <p:nvPicPr>
          <p:cNvPr id="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B8B4924-85F5-4568-96F2-6510E8BC7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46" y="3942277"/>
            <a:ext cx="2144660" cy="21446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CB373-DCDE-40E3-9F3F-B102725A8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70" y="1917426"/>
            <a:ext cx="2144660" cy="2144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7C6779-8983-4C1A-9563-414CA7944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94" y="3942277"/>
            <a:ext cx="2144660" cy="2144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78F7C-C925-498C-A1CD-0B6BA3B77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318" y="1917426"/>
            <a:ext cx="2144660" cy="2144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00890-12A5-4D33-9D35-464A6255F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22" y="1918144"/>
            <a:ext cx="2144660" cy="21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28F3-7FE7-45DF-95AD-6B99422A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Problema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C9E6-7FCD-402F-97CE-DBE89543A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Falta de </a:t>
            </a:r>
            <a:r>
              <a:rPr lang="en-GB" dirty="0" err="1"/>
              <a:t>conhecimento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as </a:t>
            </a:r>
            <a:r>
              <a:rPr lang="en-GB" dirty="0" err="1"/>
              <a:t>propriedades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Localização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Limites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 Etc.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934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" name="Top left">
            <a:extLst>
              <a:ext uri="{FF2B5EF4-FFF2-40B4-BE49-F238E27FC236}">
                <a16:creationId xmlns:a16="http://schemas.microsoft.com/office/drawing/2014/main" id="{5089F41F-380F-4E05-9A56-4C8F456E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95964E-B60E-42AA-AAF3-91A4345B3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9A41BA-B255-49A5-9A9C-46B951135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076F12-9630-46F2-ADAF-617D35489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DD2B33-B10F-441B-A5DE-95F578BE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C0380C-3C12-4AD4-A59D-9F4A5B52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012F9BC-0D26-4714-96A0-BB74332F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0BDD384-5C35-40DD-81BD-260F7CD7C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9813DFC-2118-4F9F-B162-1DD0A32B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810F56-CB31-4199-8A8B-C01E8EFE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r>
              <a:rPr lang="en-GB" dirty="0" err="1">
                <a:latin typeface="Abril Text" panose="02000503070000020004" pitchFamily="2" charset="0"/>
              </a:rPr>
              <a:t>Solução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6DEFEA-AA0F-439E-A275-B99323B9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095500"/>
            <a:ext cx="4814102" cy="401758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mobile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 base de dados para </a:t>
            </a:r>
            <a:r>
              <a:rPr lang="en-US" dirty="0" err="1"/>
              <a:t>família</a:t>
            </a:r>
            <a:r>
              <a:rPr lang="en-US" dirty="0"/>
              <a:t> / </a:t>
            </a:r>
            <a:r>
              <a:rPr lang="en-US" dirty="0" err="1"/>
              <a:t>indivíduo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 err="1"/>
              <a:t>barata</a:t>
            </a:r>
            <a:r>
              <a:rPr lang="en-US" dirty="0"/>
              <a:t>, </a:t>
            </a:r>
            <a:r>
              <a:rPr lang="en-US" dirty="0" err="1"/>
              <a:t>completa</a:t>
            </a:r>
            <a:r>
              <a:rPr lang="en-US" dirty="0"/>
              <a:t> e </a:t>
            </a:r>
            <a:r>
              <a:rPr lang="en-US" dirty="0" err="1"/>
              <a:t>intuitiva</a:t>
            </a:r>
            <a:endParaRPr lang="en-US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F38ED387-28F9-467A-9080-86192C2A2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06" y="1020267"/>
            <a:ext cx="4817466" cy="4817466"/>
          </a:xfrm>
          <a:prstGeom prst="rect">
            <a:avLst/>
          </a:prstGeom>
        </p:spPr>
      </p:pic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FF8C87E7-85A6-4119-B524-84AA9C0AA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795C3BD-3FC3-4E1B-AD87-32CDB6EEC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48C556CD-2C4A-474F-9FF7-77BBE788F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5ADB469-31B7-4DEF-BB35-B16F50DBE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B70D859-00C6-4B2A-934C-68F32BA7C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AC0917A-2A49-4846-9772-79EEA1C99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DD6C017-B6D4-4DDE-90B4-DBA925B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30A4B39-910B-4EB2-997D-208FB20D1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5DCA9C3-2763-4D68-BBAE-82D1DA0E9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56A41BA-B004-4C26-806A-B2AAA1E2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0C5622-37F7-4A22-A941-BAAFD864F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39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F824B9-C3DA-4113-92FF-49416C5C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0"/>
            <a:ext cx="3492500" cy="687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0E8DE5-69B5-4025-BC28-64CF11FFB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-23810"/>
            <a:ext cx="3492500" cy="68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8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EC147BB-E575-466E-9903-00890E1F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44" y="0"/>
            <a:ext cx="3512056" cy="68580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6B17AA-A2F8-4173-8DB1-F45EBC8DD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49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3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23EC-560D-43C0-A8C7-2634C971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Utilizadores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C41E7-088F-4431-8973-AE2D3CED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Proprietários</a:t>
            </a:r>
            <a:r>
              <a:rPr lang="en-GB" dirty="0"/>
              <a:t> de </a:t>
            </a:r>
            <a:r>
              <a:rPr lang="en-GB" dirty="0" err="1"/>
              <a:t>terrenos</a:t>
            </a:r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Imobiliárias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604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913B-A6AA-4129-8EE2-40B5DA09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Concorrentes</a:t>
            </a:r>
            <a:endParaRPr lang="pt-PT" dirty="0">
              <a:latin typeface="Abril Text" panose="02000503070000020004" pitchFamily="2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2892F2-D229-400E-AC8C-714547797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99786"/>
              </p:ext>
            </p:extLst>
          </p:nvPr>
        </p:nvGraphicFramePr>
        <p:xfrm>
          <a:off x="868314" y="2159000"/>
          <a:ext cx="10455372" cy="3769520"/>
        </p:xfrm>
        <a:graphic>
          <a:graphicData uri="http://schemas.openxmlformats.org/drawingml/2006/table">
            <a:tbl>
              <a:tblPr/>
              <a:tblGrid>
                <a:gridCol w="4906042">
                  <a:extLst>
                    <a:ext uri="{9D8B030D-6E8A-4147-A177-3AD203B41FA5}">
                      <a16:colId xmlns:a16="http://schemas.microsoft.com/office/drawing/2014/main" val="1693099037"/>
                    </a:ext>
                  </a:extLst>
                </a:gridCol>
                <a:gridCol w="2139127">
                  <a:extLst>
                    <a:ext uri="{9D8B030D-6E8A-4147-A177-3AD203B41FA5}">
                      <a16:colId xmlns:a16="http://schemas.microsoft.com/office/drawing/2014/main" val="1263304111"/>
                    </a:ext>
                  </a:extLst>
                </a:gridCol>
                <a:gridCol w="1488089">
                  <a:extLst>
                    <a:ext uri="{9D8B030D-6E8A-4147-A177-3AD203B41FA5}">
                      <a16:colId xmlns:a16="http://schemas.microsoft.com/office/drawing/2014/main" val="1825453504"/>
                    </a:ext>
                  </a:extLst>
                </a:gridCol>
                <a:gridCol w="1922114">
                  <a:extLst>
                    <a:ext uri="{9D8B030D-6E8A-4147-A177-3AD203B41FA5}">
                      <a16:colId xmlns:a16="http://schemas.microsoft.com/office/drawing/2014/main" val="510211392"/>
                    </a:ext>
                  </a:extLst>
                </a:gridCol>
              </a:tblGrid>
              <a:tr h="488641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AquiTerrenos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BUPi</a:t>
                      </a:r>
                    </a:p>
                  </a:txBody>
                  <a:tcPr marL="23268" marR="23268" marT="23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Outras Apps</a:t>
                      </a:r>
                    </a:p>
                  </a:txBody>
                  <a:tcPr marL="23268" marR="23268" marT="232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232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 Móvel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92866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Dados de Terrenos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07151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Grátis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Até 2023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716802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Partilha com Outros Utilizadores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97350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Mercado Para Venda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28648"/>
                  </a:ext>
                </a:extLst>
              </a:tr>
              <a:tr h="465373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Topografia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80330"/>
                  </a:ext>
                </a:extLst>
              </a:tr>
              <a:tr h="488641">
                <a:tc>
                  <a:txBody>
                    <a:bodyPr/>
                    <a:lstStyle/>
                    <a:p>
                      <a:pPr algn="l" fontAlgn="b"/>
                      <a:r>
                        <a:rPr lang="pt-PT" sz="2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Acompanhamento de Plantações</a:t>
                      </a:r>
                    </a:p>
                  </a:txBody>
                  <a:tcPr marL="23268" marR="23268" marT="23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23268" marR="23268" marT="232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5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19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AD0A-5DF6-4508-9CDD-FA6B6075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bril Text" panose="02000503070000020004" pitchFamily="2" charset="0"/>
              </a:rPr>
              <a:t>Rendimentos</a:t>
            </a:r>
            <a:endParaRPr lang="pt-PT" dirty="0">
              <a:latin typeface="Abril Text" panose="0200050307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E8B-2F9A-4B1D-B711-16B96AFDE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Plano Lifetime - 2,99€ (</a:t>
            </a:r>
            <a:r>
              <a:rPr lang="en-GB" dirty="0" err="1"/>
              <a:t>vitalício</a:t>
            </a:r>
            <a:r>
              <a:rPr lang="en-GB" dirty="0"/>
              <a:t>)</a:t>
            </a:r>
          </a:p>
          <a:p>
            <a:r>
              <a:rPr lang="pt-PT" dirty="0"/>
              <a:t> Anúncios no Mercado – 2,99€ / mês</a:t>
            </a:r>
          </a:p>
          <a:p>
            <a:r>
              <a:rPr lang="en-GB" dirty="0"/>
              <a:t> </a:t>
            </a:r>
            <a:r>
              <a:rPr lang="en-GB" dirty="0" err="1"/>
              <a:t>Cultivos</a:t>
            </a:r>
            <a:r>
              <a:rPr lang="en-GB" dirty="0"/>
              <a:t> – 1,99€ / </a:t>
            </a:r>
            <a:r>
              <a:rPr lang="en-GB" dirty="0" err="1"/>
              <a:t>mês</a:t>
            </a:r>
            <a:endParaRPr lang="en-GB" dirty="0"/>
          </a:p>
          <a:p>
            <a:endParaRPr lang="en-GB" dirty="0"/>
          </a:p>
          <a:p>
            <a:r>
              <a:rPr lang="en-GB" dirty="0"/>
              <a:t> Plano Premium – 7,99€ / </a:t>
            </a:r>
            <a:r>
              <a:rPr lang="en-GB" dirty="0" err="1"/>
              <a:t>mês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2331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128</TotalTime>
  <Words>261</Words>
  <Application>Microsoft Office PowerPoint</Application>
  <PresentationFormat>Widescreen</PresentationFormat>
  <Paragraphs>97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Abril Text</vt:lpstr>
      <vt:lpstr>Arial</vt:lpstr>
      <vt:lpstr>Avenir Next LT Pro</vt:lpstr>
      <vt:lpstr>AvenirNext LT Pro Medium</vt:lpstr>
      <vt:lpstr>Calibri</vt:lpstr>
      <vt:lpstr>Posterama</vt:lpstr>
      <vt:lpstr>ExploreVTI</vt:lpstr>
      <vt:lpstr>AquiTerrenos</vt:lpstr>
      <vt:lpstr>Equipa</vt:lpstr>
      <vt:lpstr>Problema</vt:lpstr>
      <vt:lpstr>Solução</vt:lpstr>
      <vt:lpstr>PowerPoint Presentation</vt:lpstr>
      <vt:lpstr>PowerPoint Presentation</vt:lpstr>
      <vt:lpstr>Utilizadores</vt:lpstr>
      <vt:lpstr>Concorrentes</vt:lpstr>
      <vt:lpstr>Rendimentos</vt:lpstr>
      <vt:lpstr>Gastos</vt:lpstr>
      <vt:lpstr>AquiTerrenos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AquiTerrenos</dc:title>
  <dc:creator>Angelo Miguel Fernandes Paiva</dc:creator>
  <cp:lastModifiedBy>Angelo Miguel Fernandes Paiva</cp:lastModifiedBy>
  <cp:revision>11</cp:revision>
  <dcterms:created xsi:type="dcterms:W3CDTF">2021-05-26T21:31:59Z</dcterms:created>
  <dcterms:modified xsi:type="dcterms:W3CDTF">2021-05-26T23:40:00Z</dcterms:modified>
</cp:coreProperties>
</file>